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10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193"/>
          <c:y val="9.2825943316241794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9181183875744292E-2"/>
          <c:y val="0.27743043170641857"/>
          <c:w val="0.96711813006354974"/>
          <c:h val="0.71991397885615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0"/>
            <c:explosion val="9"/>
          </c:dPt>
          <c:dPt>
            <c:idx val="1"/>
            <c:explosion val="1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2">
                            <a:lumMod val="50000"/>
                          </a:schemeClr>
                        </a:solidFill>
                      </a:defRPr>
                    </a:pPr>
                    <a:r>
                      <a:rPr lang="en-US" smtClean="0"/>
                      <a:t>26,5%</a:t>
                    </a:r>
                    <a:endParaRPr lang="en-US" dirty="0"/>
                  </a:p>
                </c:rich>
              </c:tx>
              <c:numFmt formatCode="0.0%" sourceLinked="0"/>
              <c:spPr/>
              <c:showPercent val="1"/>
            </c:dLbl>
            <c:dLbl>
              <c:idx val="1"/>
              <c:layout>
                <c:manualLayout>
                  <c:x val="0.21178748809330844"/>
                  <c:y val="-0.1214486767552143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7392193217147098"/>
                  <c:y val="-8.031618562849744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Кредиты кредитных организаций </c:v>
                </c:pt>
                <c:pt idx="1">
                  <c:v>Бюджетные кредиты</c:v>
                </c:pt>
                <c:pt idx="2">
                  <c:v>Государственные гарантии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26.5</c:v>
                </c:pt>
                <c:pt idx="1">
                  <c:v>73.2</c:v>
                </c:pt>
                <c:pt idx="2">
                  <c:v>0.3</c:v>
                </c:pt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20207044390331858"/>
          <c:y val="7.3907723703214384E-2"/>
          <c:w val="0.76553538677851862"/>
          <c:h val="0.17035954338406845"/>
        </c:manualLayout>
      </c:layout>
      <c:txPr>
        <a:bodyPr/>
        <a:lstStyle/>
        <a:p>
          <a:pPr rtl="0"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534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934645317454397E-2"/>
          <c:y val="0.27949221854491318"/>
          <c:w val="0.93860882488466668"/>
          <c:h val="0.692586423145960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explosion val="27"/>
          </c:dPt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-0.13078702320902458"/>
                  <c:y val="-0.15559491112806095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4.287206004286729E-2"/>
                  <c:y val="-2.0299582474476177E-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20907548608008109"/>
                  <c:y val="-7.6379454645248812E-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81.099999999999994</c:v>
                </c:pt>
                <c:pt idx="1">
                  <c:v>17.399999999999999</c:v>
                </c:pt>
                <c:pt idx="2">
                  <c:v>1.5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8.6131932779133141E-2"/>
          <c:y val="7.1588768457927179E-2"/>
          <c:w val="0.80345901204537706"/>
          <c:h val="0.19265152895671531"/>
        </c:manualLayout>
      </c:layout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92F7A5-5437-4EAE-A94E-132111C64F1E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 на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1124744"/>
          <a:ext cx="4392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63454" y="1098766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792088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9553" y="1383909"/>
          <a:ext cx="8064894" cy="435991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08511"/>
                <a:gridCol w="1800200"/>
                <a:gridCol w="1656183"/>
              </a:tblGrid>
              <a:tr h="4959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628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6 900 000,00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02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882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48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90446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Федерации,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19 037 583,29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646 156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реструктурированные 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16 537 583,29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821015">
                <a:tc>
                  <a:txBody>
                    <a:bodyPr/>
                    <a:lstStyle/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краткосрочные бюджетные  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пополнение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остатков  средств  на счетах бюджетов </a:t>
                      </a:r>
                    </a:p>
                    <a:p>
                      <a:pPr algn="l"/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субъектов  Российской Федерации  (местных бюджетов)</a:t>
                      </a:r>
                      <a:endParaRPr lang="ru-RU" sz="12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2 500 000,00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64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80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200" b="0" i="1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845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88 294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646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86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7093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26 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878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,00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04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685</a:t>
                      </a:r>
                      <a:r>
                        <a:rPr kumimoji="0"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55</a:t>
                      </a:r>
                      <a:endParaRPr kumimoji="0"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1450</TotalTime>
  <Words>149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Структура государственного и муниципального долга  Кировской области по состоянию  на 01.10.2018</vt:lpstr>
      <vt:lpstr>Информация о государственном и муниципальном долге Кировской области по состоянию на 01.10.2018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nelubina</cp:lastModifiedBy>
  <cp:revision>201</cp:revision>
  <dcterms:created xsi:type="dcterms:W3CDTF">2016-03-15T07:52:22Z</dcterms:created>
  <dcterms:modified xsi:type="dcterms:W3CDTF">2018-10-16T07:34:27Z</dcterms:modified>
</cp:coreProperties>
</file>